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65" r:id="rId10"/>
    <p:sldId id="270" r:id="rId11"/>
    <p:sldId id="266" r:id="rId12"/>
    <p:sldId id="267" r:id="rId13"/>
    <p:sldId id="268" r:id="rId14"/>
    <p:sldId id="269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65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707" autoAdjust="0"/>
  </p:normalViewPr>
  <p:slideViewPr>
    <p:cSldViewPr>
      <p:cViewPr varScale="1">
        <p:scale>
          <a:sx n="69" d="100"/>
          <a:sy n="69" d="100"/>
        </p:scale>
        <p:origin x="-142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0C2F5-4657-4995-B62A-E14F80CB1CB4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2808-3572-4E06-AF28-1BE6C958E4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0C2F5-4657-4995-B62A-E14F80CB1CB4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2808-3572-4E06-AF28-1BE6C958E4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0C2F5-4657-4995-B62A-E14F80CB1CB4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2808-3572-4E06-AF28-1BE6C958E4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0C2F5-4657-4995-B62A-E14F80CB1CB4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2808-3572-4E06-AF28-1BE6C958E4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0C2F5-4657-4995-B62A-E14F80CB1CB4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2808-3572-4E06-AF28-1BE6C958E4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0C2F5-4657-4995-B62A-E14F80CB1CB4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2808-3572-4E06-AF28-1BE6C958E4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0C2F5-4657-4995-B62A-E14F80CB1CB4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2808-3572-4E06-AF28-1BE6C958E4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0C2F5-4657-4995-B62A-E14F80CB1CB4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2808-3572-4E06-AF28-1BE6C958E4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0C2F5-4657-4995-B62A-E14F80CB1CB4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2808-3572-4E06-AF28-1BE6C958E4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0C2F5-4657-4995-B62A-E14F80CB1CB4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2808-3572-4E06-AF28-1BE6C958E4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0C2F5-4657-4995-B62A-E14F80CB1CB4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82808-3572-4E06-AF28-1BE6C958E4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0C2F5-4657-4995-B62A-E14F80CB1CB4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E82808-3572-4E06-AF28-1BE6C958E4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festival.1september.ru/articles/519865/img1.jpg"/>
          <p:cNvPicPr/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571472" y="214290"/>
            <a:ext cx="807249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Мои рисунки\е.bmp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285720" y="164771"/>
            <a:ext cx="8143932" cy="62020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5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8143932" cy="564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Отгадай загадку про сказочных героях  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Что это за птица</a:t>
            </a:r>
          </a:p>
          <a:p>
            <a:r>
              <a:rPr lang="ru-RU" dirty="0" smtClean="0"/>
              <a:t>Ходит, а не летает,</a:t>
            </a:r>
            <a:br>
              <a:rPr lang="ru-RU" dirty="0" smtClean="0"/>
            </a:br>
            <a:r>
              <a:rPr lang="ru-RU" dirty="0" smtClean="0"/>
              <a:t>                                                                          Зерна собирает.  (Курица)</a:t>
            </a:r>
          </a:p>
          <a:p>
            <a:endParaRPr lang="ru-RU" dirty="0" smtClean="0"/>
          </a:p>
          <a:p>
            <a:r>
              <a:rPr lang="ru-RU" dirty="0" smtClean="0"/>
              <a:t>Под полом затаится, </a:t>
            </a:r>
          </a:p>
          <a:p>
            <a:pPr>
              <a:buNone/>
            </a:pPr>
            <a:r>
              <a:rPr lang="ru-RU" dirty="0" smtClean="0"/>
              <a:t>    Она кошек боится…    </a:t>
            </a:r>
            <a:r>
              <a:rPr lang="ru-RU" i="1" dirty="0" smtClean="0"/>
              <a:t>(мышка) </a:t>
            </a:r>
          </a:p>
          <a:p>
            <a:r>
              <a:rPr lang="ru-RU" dirty="0" smtClean="0"/>
              <a:t>Всех я вовремя бужу,</a:t>
            </a:r>
            <a:r>
              <a:rPr lang="ru-RU" i="1" dirty="0" smtClean="0"/>
              <a:t>  </a:t>
            </a:r>
            <a:r>
              <a:rPr lang="ru-RU" dirty="0" smtClean="0"/>
              <a:t>Хоть часов не завожу.   (Петух)</a:t>
            </a:r>
          </a:p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Заворчал живой замок, </a:t>
            </a:r>
            <a:br>
              <a:rPr lang="ru-RU" dirty="0" smtClean="0"/>
            </a:br>
            <a:r>
              <a:rPr lang="ru-RU" dirty="0" smtClean="0"/>
              <a:t>Лёг у двери поперёк. </a:t>
            </a:r>
            <a:br>
              <a:rPr lang="ru-RU" dirty="0" smtClean="0"/>
            </a:br>
            <a:r>
              <a:rPr lang="ru-RU" dirty="0" smtClean="0"/>
              <a:t>Две медали на груди. </a:t>
            </a:r>
            <a:br>
              <a:rPr lang="ru-RU" dirty="0" smtClean="0"/>
            </a:br>
            <a:r>
              <a:rPr lang="ru-RU" dirty="0" smtClean="0"/>
              <a:t>Лучше в дом не заходи( Пес)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fontAlgn="base"/>
            <a:r>
              <a:rPr lang="ru-RU" dirty="0" smtClean="0"/>
              <a:t>Спит в берлоге и лапу сосёт,			</a:t>
            </a:r>
          </a:p>
          <a:p>
            <a:pPr>
              <a:buNone/>
            </a:pPr>
            <a:r>
              <a:rPr lang="ru-RU" dirty="0" smtClean="0"/>
              <a:t>   А в сладком сне он видит мёд.   </a:t>
            </a:r>
            <a:r>
              <a:rPr lang="ru-RU" i="1" dirty="0" smtClean="0"/>
              <a:t>(медведь) 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Admin\Мои документы\Мои рисунки\ап.bmp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500034" y="357166"/>
            <a:ext cx="8358246" cy="59327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Admin\Мои документы\Мои рисунки\68.bmp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500034" y="299961"/>
            <a:ext cx="7929618" cy="60276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446403"/>
            <a:ext cx="864399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	Список используемой литературе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Гвоздев А.Н. Вопросы изучения детской речи. – М.. 1961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Гриценко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З.А. Ты детям сказку расскажи… Методика приобщения детей к чтению. – М.: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Линка-Пресс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2003.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Гурович Л. М., Береговая Л.Б., Логинова В.И. Ребенок и книга: книга для воспитателя детского сада /Под редакцией В.И. Логиновой/. – М.,1992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Дьяченко О.М. Развитие воображения дошкольников. – М.,1996.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Зимина И. К. Народная сказка в системе воспитания дошкольников//Дошкольное воспитание. – 2005. - №5.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Айдарова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Л.И. Психологические проблемы обучения младших школьников родному языку. - М.: Педагогика, 1978.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Русские народные  сказки</a:t>
            </a:r>
            <a:r>
              <a:rPr lang="ru-RU" sz="1600" i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 появились настолько давно, что вряд ли кто-то сможет сказать даже приблизительное время. Во всяком случае, они появились много веков тому назад, задолго до появления письменности и передавались из уст в уста многие поколения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i="1" dirty="0" smtClean="0">
                <a:solidFill>
                  <a:srgbClr val="C00000"/>
                </a:solidFill>
              </a:rPr>
              <a:t>Общие понятия сказки</a:t>
            </a:r>
          </a:p>
          <a:p>
            <a:pPr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Сказка- это повествовательное, обычно народно поэтическое произведение вымышленных лиц и событий, преимущественно с участием волшебных, фантастических сил.</a:t>
            </a:r>
          </a:p>
          <a:p>
            <a:pPr>
              <a:buNone/>
            </a:pPr>
            <a:endParaRPr lang="ru-RU" sz="1800" b="1" i="1" dirty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sz="1800" b="1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http://good-all.ru/wp-content/uploads/2012/03/skaski_russkie.jpg"/>
          <p:cNvPicPr/>
          <p:nvPr/>
        </p:nvPicPr>
        <p:blipFill>
          <a:blip r:embed="rId2" cstate="print"/>
          <a:srcRect l="65576" t="52234"/>
          <a:stretch>
            <a:fillRect/>
          </a:stretch>
        </p:blipFill>
        <p:spPr bwMode="auto">
          <a:xfrm>
            <a:off x="1857356" y="2786058"/>
            <a:ext cx="535785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лассификация сказок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3" y="500042"/>
            <a:ext cx="7715304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1000">
              <a:srgbClr val="FFC000">
                <a:alpha val="33000"/>
              </a:srgbClr>
            </a:gs>
            <a:gs pos="64999">
              <a:srgbClr val="F0EBD5"/>
            </a:gs>
            <a:gs pos="100000">
              <a:srgbClr val="D1C39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мпозиция сказки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8001056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9"/>
            <a:ext cx="7286676" cy="1214445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Ключевые образы русской народной сказки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785926"/>
            <a:ext cx="6400800" cy="4429156"/>
          </a:xfrm>
        </p:spPr>
        <p:txBody>
          <a:bodyPr/>
          <a:lstStyle/>
          <a:p>
            <a:pPr algn="l"/>
            <a:endParaRPr lang="ru-RU" dirty="0" smtClean="0"/>
          </a:p>
          <a:p>
            <a:pPr algn="l"/>
            <a:endParaRPr lang="ru-RU" dirty="0"/>
          </a:p>
          <a:p>
            <a:pPr algn="l"/>
            <a:r>
              <a:rPr lang="ru-RU" dirty="0" smtClean="0"/>
              <a:t>		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/>
            <a:endParaRPr lang="ru-RU" dirty="0" smtClean="0"/>
          </a:p>
          <a:p>
            <a:pPr algn="l"/>
            <a:endParaRPr lang="ru-RU" dirty="0"/>
          </a:p>
          <a:p>
            <a:pPr algn="l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6500826" y="4071942"/>
            <a:ext cx="1857388" cy="1643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Василиса Премудрая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3571868" y="4357694"/>
            <a:ext cx="1857388" cy="157163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Иванушка-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Дурачок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000100" y="4143380"/>
            <a:ext cx="2000264" cy="171451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Баба- Яга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3571868" y="1714488"/>
            <a:ext cx="1714512" cy="178595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Герой Русских народных</a:t>
            </a:r>
          </a:p>
          <a:p>
            <a:r>
              <a:rPr lang="ru-RU" dirty="0" smtClean="0"/>
              <a:t>сказок</a:t>
            </a:r>
            <a:endParaRPr lang="ru-RU" dirty="0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>
            <a:off x="2536017" y="3107529"/>
            <a:ext cx="1143008" cy="10715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0" idx="4"/>
            <a:endCxn id="8" idx="0"/>
          </p:cNvCxnSpPr>
          <p:nvPr/>
        </p:nvCxnSpPr>
        <p:spPr>
          <a:xfrm rot="16200000" flipH="1">
            <a:off x="4036215" y="3893347"/>
            <a:ext cx="857256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286380" y="2928934"/>
            <a:ext cx="1714512" cy="12144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 descr="Ключевые образы в русских народных сказках."/>
          <p:cNvPicPr/>
          <p:nvPr/>
        </p:nvPicPr>
        <p:blipFill>
          <a:blip r:embed="rId2" cstate="print"/>
          <a:srcRect l="53853" t="23077" r="2972" b="19048"/>
          <a:stretch>
            <a:fillRect/>
          </a:stretch>
        </p:blipFill>
        <p:spPr bwMode="auto">
          <a:xfrm>
            <a:off x="6643702" y="1571612"/>
            <a:ext cx="2357454" cy="1936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75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калиб.bmp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834446" y="558696"/>
            <a:ext cx="7809520" cy="56721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2.bmp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642910" y="255242"/>
            <a:ext cx="8286808" cy="61027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Мои рисунки\е.bmp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285720" y="164771"/>
            <a:ext cx="8143932" cy="62020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Мои документы\Мои рисунки\ш.bmp"/>
          <p:cNvPicPr>
            <a:picLocks noChangeAspect="1" noChangeArrowheads="1"/>
          </p:cNvPicPr>
          <p:nvPr/>
        </p:nvPicPr>
        <p:blipFill>
          <a:blip r:embed="rId2" cstate="print">
            <a:lum bright="-20000" contrast="10000"/>
          </a:blip>
          <a:srcRect/>
          <a:stretch>
            <a:fillRect/>
          </a:stretch>
        </p:blipFill>
        <p:spPr bwMode="auto">
          <a:xfrm>
            <a:off x="357158" y="214290"/>
            <a:ext cx="8429684" cy="63619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</TotalTime>
  <Words>62</Words>
  <Application>Microsoft Office PowerPoint</Application>
  <PresentationFormat>Экран (4:3)</PresentationFormat>
  <Paragraphs>32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Русские народные  сказки появились настолько давно, что вряд ли кто-то сможет сказать даже приблизительное время. Во всяком случае, они появились много веков тому назад, задолго до появления письменности и передавались из уст в уста многие поколения</vt:lpstr>
      <vt:lpstr>Слайд 3</vt:lpstr>
      <vt:lpstr>Слайд 4</vt:lpstr>
      <vt:lpstr>Ключевые образы русской народной сказки</vt:lpstr>
      <vt:lpstr>Слайд 6</vt:lpstr>
      <vt:lpstr>Слайд 7</vt:lpstr>
      <vt:lpstr>Слайд 8</vt:lpstr>
      <vt:lpstr>Слайд 9</vt:lpstr>
      <vt:lpstr>Слайд 10</vt:lpstr>
      <vt:lpstr>Слайд 11</vt:lpstr>
      <vt:lpstr>Отгадай загадку про сказочных героях  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22</cp:revision>
  <dcterms:created xsi:type="dcterms:W3CDTF">2013-03-24T04:41:25Z</dcterms:created>
  <dcterms:modified xsi:type="dcterms:W3CDTF">2014-03-15T09:50:52Z</dcterms:modified>
</cp:coreProperties>
</file>